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51" r:id="rId5"/>
  </p:sldMasterIdLst>
  <p:notesMasterIdLst>
    <p:notesMasterId r:id="rId9"/>
  </p:notesMasterIdLst>
  <p:sldIdLst>
    <p:sldId id="423" r:id="rId6"/>
    <p:sldId id="421" r:id="rId7"/>
    <p:sldId id="42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55958C-0665-60A6-3052-1C525CDC5B53}" v="204" dt="2026-06-09T13:54:33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NZALEZ, KELILAH R SrA USAF AETC 97 LRS/LGRA" userId="S::kelilah.gonzalez@us.af.mil::7198c769-5815-4884-b724-ef2aea3337c2" providerId="AD" clId="Web-{EA55958C-0665-60A6-3052-1C525CDC5B53}"/>
    <pc:docChg chg="modSld">
      <pc:chgData name="GONZALEZ, KELILAH R SrA USAF AETC 97 LRS/LGRA" userId="S::kelilah.gonzalez@us.af.mil::7198c769-5815-4884-b724-ef2aea3337c2" providerId="AD" clId="Web-{EA55958C-0665-60A6-3052-1C525CDC5B53}" dt="2026-06-09T13:54:33.955" v="132"/>
      <pc:docMkLst>
        <pc:docMk/>
      </pc:docMkLst>
      <pc:sldChg chg="modSp">
        <pc:chgData name="GONZALEZ, KELILAH R SrA USAF AETC 97 LRS/LGRA" userId="S::kelilah.gonzalez@us.af.mil::7198c769-5815-4884-b724-ef2aea3337c2" providerId="AD" clId="Web-{EA55958C-0665-60A6-3052-1C525CDC5B53}" dt="2026-06-09T13:42:14.185" v="42" actId="20577"/>
        <pc:sldMkLst>
          <pc:docMk/>
          <pc:sldMk cId="1795843447" sldId="421"/>
        </pc:sldMkLst>
        <pc:spChg chg="mod">
          <ac:chgData name="GONZALEZ, KELILAH R SrA USAF AETC 97 LRS/LGRA" userId="S::kelilah.gonzalez@us.af.mil::7198c769-5815-4884-b724-ef2aea3337c2" providerId="AD" clId="Web-{EA55958C-0665-60A6-3052-1C525CDC5B53}" dt="2026-06-09T13:42:14.185" v="42" actId="20577"/>
          <ac:spMkLst>
            <pc:docMk/>
            <pc:sldMk cId="1795843447" sldId="421"/>
            <ac:spMk id="144387" creationId="{00000000-0000-0000-0000-000000000000}"/>
          </ac:spMkLst>
        </pc:spChg>
      </pc:sldChg>
      <pc:sldChg chg="modSp">
        <pc:chgData name="GONZALEZ, KELILAH R SrA USAF AETC 97 LRS/LGRA" userId="S::kelilah.gonzalez@us.af.mil::7198c769-5815-4884-b724-ef2aea3337c2" providerId="AD" clId="Web-{EA55958C-0665-60A6-3052-1C525CDC5B53}" dt="2026-06-09T13:41:45.169" v="26" actId="20577"/>
        <pc:sldMkLst>
          <pc:docMk/>
          <pc:sldMk cId="1034974564" sldId="423"/>
        </pc:sldMkLst>
        <pc:spChg chg="mod">
          <ac:chgData name="GONZALEZ, KELILAH R SrA USAF AETC 97 LRS/LGRA" userId="S::kelilah.gonzalez@us.af.mil::7198c769-5815-4884-b724-ef2aea3337c2" providerId="AD" clId="Web-{EA55958C-0665-60A6-3052-1C525CDC5B53}" dt="2026-06-09T13:41:45.169" v="26" actId="20577"/>
          <ac:spMkLst>
            <pc:docMk/>
            <pc:sldMk cId="1034974564" sldId="423"/>
            <ac:spMk id="144387" creationId="{F015788D-05FE-55AE-1CF5-4828278F9AE8}"/>
          </ac:spMkLst>
        </pc:spChg>
      </pc:sldChg>
      <pc:sldChg chg="modSp">
        <pc:chgData name="GONZALEZ, KELILAH R SrA USAF AETC 97 LRS/LGRA" userId="S::kelilah.gonzalez@us.af.mil::7198c769-5815-4884-b724-ef2aea3337c2" providerId="AD" clId="Web-{EA55958C-0665-60A6-3052-1C525CDC5B53}" dt="2026-06-09T13:54:33.955" v="132"/>
        <pc:sldMkLst>
          <pc:docMk/>
          <pc:sldMk cId="3535783722" sldId="424"/>
        </pc:sldMkLst>
        <pc:spChg chg="mod">
          <ac:chgData name="GONZALEZ, KELILAH R SrA USAF AETC 97 LRS/LGRA" userId="S::kelilah.gonzalez@us.af.mil::7198c769-5815-4884-b724-ef2aea3337c2" providerId="AD" clId="Web-{EA55958C-0665-60A6-3052-1C525CDC5B53}" dt="2026-06-09T13:45:24.297" v="66" actId="20577"/>
          <ac:spMkLst>
            <pc:docMk/>
            <pc:sldMk cId="3535783722" sldId="424"/>
            <ac:spMk id="144387" creationId="{7533A4AC-B0E0-7636-505B-0287D3FDA387}"/>
          </ac:spMkLst>
        </pc:spChg>
        <pc:graphicFrameChg chg="mod modGraphic">
          <ac:chgData name="GONZALEZ, KELILAH R SrA USAF AETC 97 LRS/LGRA" userId="S::kelilah.gonzalez@us.af.mil::7198c769-5815-4884-b724-ef2aea3337c2" providerId="AD" clId="Web-{EA55958C-0665-60A6-3052-1C525CDC5B53}" dt="2026-06-09T13:54:33.955" v="132"/>
          <ac:graphicFrameMkLst>
            <pc:docMk/>
            <pc:sldMk cId="3535783722" sldId="424"/>
            <ac:graphicFrameMk id="7" creationId="{51384ED5-E7FF-591A-71FC-2847360EDF9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0CAB8-D68A-453E-AA7E-F0727B544A1E}" type="datetimeFigureOut"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47DFA-1813-4B2B-B47A-EBCD4B5790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77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C0B37-2887-92A1-01B4-AD8747A74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2DF32F4-5476-E420-C848-9BF62BEEC6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1</a:t>
            </a:fld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877C17-A2F4-EB4E-FDFA-ADA47DD146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29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2</a:t>
            </a:fld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01A00-7062-F836-67A6-7BED6A45A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488AE905-B3AB-1C5B-7C1E-6A91892E36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3</a:t>
            </a:fld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BD618C-B06E-16A0-FE20-13C29D436F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45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12CB1-1BC3-4DA1-B029-911ED91F0F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FE6FD-8D75-49A8-87E3-45B4CE3D93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BC83E-9D5D-41D1-A87C-920ECA1AD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98A21-BB32-4A74-9385-2242592BB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D23A2-7851-45F6-B8F8-DB2F457C43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88A62-53B6-4615-8414-5A1AEFCB75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35E3F-D1D4-401A-9BA3-5CD59CED9C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A8D13-BBA5-436A-82A9-672885BCD9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D6D0-9FE4-4E86-BA17-5BD1C2B875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AD84F-B779-4EB2-A48C-CB11CE8A46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DAF0D-CDD0-48ED-9C58-C5EAA79305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0070C0"/>
            </a:gs>
            <a:gs pos="86000">
              <a:srgbClr val="0070C0"/>
            </a:gs>
            <a:gs pos="50000">
              <a:schemeClr val="accent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CC4C47-92B7-423A-96A0-DC4DD807E04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slow" advClick="0" advTm="10000"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7CE25-95AC-C63E-FF83-A836E8DB1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>
            <a:extLst>
              <a:ext uri="{FF2B5EF4-FFF2-40B4-BE49-F238E27FC236}">
                <a16:creationId xmlns:a16="http://schemas.microsoft.com/office/drawing/2014/main" id="{F015788D-05FE-55AE-1CF5-4828278F9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09601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r>
              <a:rPr lang="en-US" sz="2400" b="1">
                <a:solidFill>
                  <a:schemeClr val="bg1"/>
                </a:solidFill>
                <a:latin typeface="Bodoni MT"/>
              </a:rPr>
              <a:t>WEDNESDAY, JUNE 10, 2026</a:t>
            </a:r>
            <a:endParaRPr lang="en-US" sz="2400" b="1" dirty="0">
              <a:solidFill>
                <a:schemeClr val="bg1"/>
              </a:solidFill>
              <a:latin typeface="Bodoni M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8DE206-70FF-337A-BEC4-616FD42ECF60}"/>
              </a:ext>
            </a:extLst>
          </p:cNvPr>
          <p:cNvSpPr txBox="1"/>
          <p:nvPr/>
        </p:nvSpPr>
        <p:spPr>
          <a:xfrm>
            <a:off x="1796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CEDDDED8-0ED1-C9B7-47D9-048A7FDA451A}"/>
              </a:ext>
            </a:extLst>
          </p:cNvPr>
          <p:cNvGraphicFramePr>
            <a:graphicFrameLocks noGrp="1"/>
          </p:cNvGraphicFramePr>
          <p:nvPr/>
        </p:nvGraphicFramePr>
        <p:xfrm>
          <a:off x="2019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C12BA2A2-BFE6-8EFC-9764-C6883430A8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1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5555AE8-A924-E48B-2D42-A58D6D14F5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180" y="24883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974564"/>
      </p:ext>
    </p:extLst>
  </p:cSld>
  <p:clrMapOvr>
    <a:masterClrMapping/>
  </p:clrMapOvr>
  <p:transition advClick="0" advTm="15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3429000" y="609601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r>
              <a:rPr lang="en-US" sz="2200" b="1">
                <a:solidFill>
                  <a:schemeClr val="bg1"/>
                </a:solidFill>
                <a:latin typeface="Bodoni MT"/>
              </a:rPr>
              <a:t>THURSDAY, JUNE 11, 2026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6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/>
        </p:nvGraphicFramePr>
        <p:xfrm>
          <a:off x="2019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1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180" y="24883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843447"/>
      </p:ext>
    </p:extLst>
  </p:cSld>
  <p:clrMapOvr>
    <a:masterClrMapping/>
  </p:clrMapOvr>
  <p:transition advClick="0" advTm="1500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DE541-EA32-2D76-8359-BEDB98EF0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>
            <a:extLst>
              <a:ext uri="{FF2B5EF4-FFF2-40B4-BE49-F238E27FC236}">
                <a16:creationId xmlns:a16="http://schemas.microsoft.com/office/drawing/2014/main" id="{7533A4AC-B0E0-7636-505B-0287D3FDA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09601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r>
              <a:rPr lang="en-US" sz="2200" b="1">
                <a:solidFill>
                  <a:schemeClr val="bg1"/>
                </a:solidFill>
                <a:latin typeface="Bodoni MT"/>
              </a:rPr>
              <a:t>FRIDAY, JUNE 12, 2026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25EA53-B2EB-7789-5C5A-D83E02BD847E}"/>
              </a:ext>
            </a:extLst>
          </p:cNvPr>
          <p:cNvSpPr txBox="1"/>
          <p:nvPr/>
        </p:nvSpPr>
        <p:spPr>
          <a:xfrm>
            <a:off x="1796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51384ED5-E7FF-591A-71FC-2847360ED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11350"/>
              </p:ext>
            </p:extLst>
          </p:nvPr>
        </p:nvGraphicFramePr>
        <p:xfrm>
          <a:off x="2019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13:30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Dayton International, Ohio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40 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E14F9363-B3A2-9BC7-A074-A923994AB4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1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F99E6F4-2F26-CCFA-E4AC-E9C2345D08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180" y="24883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783722"/>
      </p:ext>
    </p:extLst>
  </p:cSld>
  <p:clrMapOvr>
    <a:masterClrMapping/>
  </p:clrMapOvr>
  <p:transition advClick="0" advTm="15000"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1BA2064AAA874FBB85874ED003808E" ma:contentTypeVersion="19" ma:contentTypeDescription="Create a new document." ma:contentTypeScope="" ma:versionID="7c1eae2ef19b3cbdbf804b57bf1b41b2">
  <xsd:schema xmlns:xsd="http://www.w3.org/2001/XMLSchema" xmlns:xs="http://www.w3.org/2001/XMLSchema" xmlns:p="http://schemas.microsoft.com/office/2006/metadata/properties" xmlns:ns1="http://schemas.microsoft.com/sharepoint/v3" xmlns:ns2="be35f766-e002-47ea-b188-c5463a519980" xmlns:ns3="f39c5930-6684-49a0-8e34-1fd418a30c9c" targetNamespace="http://schemas.microsoft.com/office/2006/metadata/properties" ma:root="true" ma:fieldsID="beb743acb765e407190ddc7f03ba970a" ns1:_="" ns2:_="" ns3:_="">
    <xsd:import namespace="http://schemas.microsoft.com/sharepoint/v3"/>
    <xsd:import namespace="be35f766-e002-47ea-b188-c5463a519980"/>
    <xsd:import namespace="f39c5930-6684-49a0-8e34-1fd418a30c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5f766-e002-47ea-b188-c5463a519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9c5930-6684-49a0-8e34-1fd418a30c9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df34cbcd-e8f4-495d-8577-6e52341fe08e}" ma:internalName="TaxCatchAll" ma:showField="CatchAllData" ma:web="f39c5930-6684-49a0-8e34-1fd418a30c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be35f766-e002-47ea-b188-c5463a519980">
      <Terms xmlns="http://schemas.microsoft.com/office/infopath/2007/PartnerControls"/>
    </lcf76f155ced4ddcb4097134ff3c332f>
    <TaxCatchAll xmlns="f39c5930-6684-49a0-8e34-1fd418a30c9c" xsi:nil="true"/>
  </documentManagement>
</p:properties>
</file>

<file path=customXml/itemProps1.xml><?xml version="1.0" encoding="utf-8"?>
<ds:datastoreItem xmlns:ds="http://schemas.openxmlformats.org/officeDocument/2006/customXml" ds:itemID="{77800BE2-7934-40F2-8F49-6538405EC2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8021B2-E2BA-438F-BB8A-381C1D7478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e35f766-e002-47ea-b188-c5463a519980"/>
    <ds:schemaRef ds:uri="f39c5930-6684-49a0-8e34-1fd418a30c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3154414-4857-47A0-BAB5-A60F331CDBA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be35f766-e002-47ea-b188-c5463a519980"/>
    <ds:schemaRef ds:uri="f39c5930-6684-49a0-8e34-1fd418a30c9c"/>
  </ds:schemaRefs>
</ds:datastoreItem>
</file>

<file path=docMetadata/LabelInfo.xml><?xml version="1.0" encoding="utf-8"?>
<clbl:labelList xmlns:clbl="http://schemas.microsoft.com/office/2020/mipLabelMetadata">
  <clbl:label id="{1bd84cd2-a803-4625-aaf7-424aaac7782e}" enabled="1" method="Standard" siteId="{8331b18d-2d87-48ef-a35f-ac8818ebf9b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Blank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44</cp:revision>
  <dcterms:created xsi:type="dcterms:W3CDTF">2026-04-24T18:59:12Z</dcterms:created>
  <dcterms:modified xsi:type="dcterms:W3CDTF">2026-06-09T13:54:44Z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0x0101003D1BA2064AAA874FBB85874ED003808E</vt:lpwstr>
  </property>
  <property fmtid="{D5CDD505-2E9C-101B-9397-08002B2CF9AE}" pid="3" name="MediaServiceImageTags">
    <vt:lpwstr/>
  </property>
</Properties>
</file>