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  <p:sldMasterId id="2147483663" r:id="rId5"/>
  </p:sldMasterIdLst>
  <p:notesMasterIdLst>
    <p:notesMasterId r:id="rId9"/>
  </p:notesMasterIdLst>
  <p:handoutMasterIdLst>
    <p:handoutMasterId r:id="rId10"/>
  </p:handoutMasterIdLst>
  <p:sldIdLst>
    <p:sldId id="420" r:id="rId6"/>
    <p:sldId id="422" r:id="rId7"/>
    <p:sldId id="421" r:id="rId8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4963A62-3238-4217-8115-CD6DA50EDC8D}">
          <p14:sldIdLst>
            <p14:sldId id="420"/>
            <p14:sldId id="422"/>
            <p14:sldId id="42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800000"/>
    <a:srgbClr val="003366"/>
    <a:srgbClr val="4F5F83"/>
    <a:srgbClr val="990000"/>
    <a:srgbClr val="000000"/>
    <a:srgbClr val="4D4DCB"/>
    <a:srgbClr val="5962BB"/>
    <a:srgbClr val="4B5DF5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0AC92E-2871-4890-BE5C-4A6C1B215506}" v="170" dt="2025-07-03T11:59:41.806"/>
  </p1510:revLst>
</p1510:revInfo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" userId="511dc51c-d3e1-4abf-93ff-a8c8d607e93c" providerId="ADAL" clId="{8444BB2C-30F7-458B-99F2-9AECDD8BE3E1}"/>
    <pc:docChg chg="modSld">
      <pc:chgData name="CHRISTIAN" userId="511dc51c-d3e1-4abf-93ff-a8c8d607e93c" providerId="ADAL" clId="{8444BB2C-30F7-458B-99F2-9AECDD8BE3E1}" dt="2025-06-17T11:39:53.787" v="103" actId="20577"/>
      <pc:docMkLst>
        <pc:docMk/>
      </pc:docMkLst>
      <pc:sldChg chg="modSp mod">
        <pc:chgData name="CHRISTIAN" userId="511dc51c-d3e1-4abf-93ff-a8c8d607e93c" providerId="ADAL" clId="{8444BB2C-30F7-458B-99F2-9AECDD8BE3E1}" dt="2025-06-17T11:37:25.356" v="16" actId="20577"/>
        <pc:sldMkLst>
          <pc:docMk/>
          <pc:sldMk cId="1340989959" sldId="420"/>
        </pc:sldMkLst>
        <pc:spChg chg="mod">
          <ac:chgData name="CHRISTIAN" userId="511dc51c-d3e1-4abf-93ff-a8c8d607e93c" providerId="ADAL" clId="{8444BB2C-30F7-458B-99F2-9AECDD8BE3E1}" dt="2025-06-17T11:37:25.356" v="16" actId="20577"/>
          <ac:spMkLst>
            <pc:docMk/>
            <pc:sldMk cId="1340989959" sldId="420"/>
            <ac:spMk id="144387" creationId="{00000000-0000-0000-0000-000000000000}"/>
          </ac:spMkLst>
        </pc:spChg>
      </pc:sldChg>
      <pc:sldChg chg="modSp mod">
        <pc:chgData name="CHRISTIAN" userId="511dc51c-d3e1-4abf-93ff-a8c8d607e93c" providerId="ADAL" clId="{8444BB2C-30F7-458B-99F2-9AECDD8BE3E1}" dt="2025-06-17T11:37:49.905" v="40" actId="20577"/>
        <pc:sldMkLst>
          <pc:docMk/>
          <pc:sldMk cId="679789493" sldId="421"/>
        </pc:sldMkLst>
        <pc:spChg chg="mod">
          <ac:chgData name="CHRISTIAN" userId="511dc51c-d3e1-4abf-93ff-a8c8d607e93c" providerId="ADAL" clId="{8444BB2C-30F7-458B-99F2-9AECDD8BE3E1}" dt="2025-06-17T11:37:49.905" v="40" actId="20577"/>
          <ac:spMkLst>
            <pc:docMk/>
            <pc:sldMk cId="679789493" sldId="421"/>
            <ac:spMk id="144387" creationId="{631D1BA8-4942-384A-83F0-426B3DFB2068}"/>
          </ac:spMkLst>
        </pc:spChg>
      </pc:sldChg>
      <pc:sldChg chg="modSp mod">
        <pc:chgData name="CHRISTIAN" userId="511dc51c-d3e1-4abf-93ff-a8c8d607e93c" providerId="ADAL" clId="{8444BB2C-30F7-458B-99F2-9AECDD8BE3E1}" dt="2025-06-17T11:39:53.787" v="103" actId="20577"/>
        <pc:sldMkLst>
          <pc:docMk/>
          <pc:sldMk cId="3007669870" sldId="422"/>
        </pc:sldMkLst>
        <pc:spChg chg="mod">
          <ac:chgData name="CHRISTIAN" userId="511dc51c-d3e1-4abf-93ff-a8c8d607e93c" providerId="ADAL" clId="{8444BB2C-30F7-458B-99F2-9AECDD8BE3E1}" dt="2025-06-17T11:38:00.270" v="42" actId="20577"/>
          <ac:spMkLst>
            <pc:docMk/>
            <pc:sldMk cId="3007669870" sldId="422"/>
            <ac:spMk id="144387" creationId="{12B767DF-ADAD-B272-DD1E-AE1A6D4CD2A2}"/>
          </ac:spMkLst>
        </pc:spChg>
        <pc:graphicFrameChg chg="modGraphic">
          <ac:chgData name="CHRISTIAN" userId="511dc51c-d3e1-4abf-93ff-a8c8d607e93c" providerId="ADAL" clId="{8444BB2C-30F7-458B-99F2-9AECDD8BE3E1}" dt="2025-06-17T11:39:53.787" v="103" actId="20577"/>
          <ac:graphicFrameMkLst>
            <pc:docMk/>
            <pc:sldMk cId="3007669870" sldId="422"/>
            <ac:graphicFrameMk id="2" creationId="{A633717A-2534-9541-39F9-0E8F80D17711}"/>
          </ac:graphicFrameMkLst>
        </pc:graphicFrameChg>
      </pc:sldChg>
    </pc:docChg>
  </pc:docChgLst>
  <pc:docChgLst>
    <pc:chgData name="CLACK, CHRISTIAN D SSgt USAF AETC 97 LRS/LGRA" userId="511dc51c-d3e1-4abf-93ff-a8c8d607e93c" providerId="ADAL" clId="{8509BB49-D598-4DBE-A049-3566B1C2983C}"/>
    <pc:docChg chg="modSld sldOrd">
      <pc:chgData name="CLACK, CHRISTIAN D SSgt USAF AETC 97 LRS/LGRA" userId="511dc51c-d3e1-4abf-93ff-a8c8d607e93c" providerId="ADAL" clId="{8509BB49-D598-4DBE-A049-3566B1C2983C}" dt="2025-05-20T16:36:58.497" v="43" actId="20577"/>
      <pc:docMkLst>
        <pc:docMk/>
      </pc:docMkLst>
      <pc:sldChg chg="modSp mod ord">
        <pc:chgData name="CLACK, CHRISTIAN D SSgt USAF AETC 97 LRS/LGRA" userId="511dc51c-d3e1-4abf-93ff-a8c8d607e93c" providerId="ADAL" clId="{8509BB49-D598-4DBE-A049-3566B1C2983C}" dt="2025-05-20T16:34:57.310" v="20" actId="20577"/>
        <pc:sldMkLst>
          <pc:docMk/>
          <pc:sldMk cId="1340989959" sldId="420"/>
        </pc:sldMkLst>
      </pc:sldChg>
      <pc:sldChg chg="modSp mod ord">
        <pc:chgData name="CLACK, CHRISTIAN D SSgt USAF AETC 97 LRS/LGRA" userId="511dc51c-d3e1-4abf-93ff-a8c8d607e93c" providerId="ADAL" clId="{8509BB49-D598-4DBE-A049-3566B1C2983C}" dt="2025-05-20T16:34:51.229" v="16" actId="20577"/>
        <pc:sldMkLst>
          <pc:docMk/>
          <pc:sldMk cId="679789493" sldId="421"/>
        </pc:sldMkLst>
      </pc:sldChg>
      <pc:sldChg chg="modSp mod ord">
        <pc:chgData name="CLACK, CHRISTIAN D SSgt USAF AETC 97 LRS/LGRA" userId="511dc51c-d3e1-4abf-93ff-a8c8d607e93c" providerId="ADAL" clId="{8509BB49-D598-4DBE-A049-3566B1C2983C}" dt="2025-05-20T16:36:58.497" v="43" actId="20577"/>
        <pc:sldMkLst>
          <pc:docMk/>
          <pc:sldMk cId="3007669870" sldId="422"/>
        </pc:sldMkLst>
      </pc:sldChg>
    </pc:docChg>
  </pc:docChgLst>
  <pc:docChgLst>
    <pc:chgData name="SCOTT, JEREMY T SSgt USAF AETC 97 LRS/LGRA" userId="S::jeremy.scott.19@us.af.mil::494f41c7-73ff-418e-8859-d33671ef3510" providerId="AD" clId="Web-{DC0AC92E-2871-4890-BE5C-4A6C1B215506}"/>
    <pc:docChg chg="modSld">
      <pc:chgData name="SCOTT, JEREMY T SSgt USAF AETC 97 LRS/LGRA" userId="S::jeremy.scott.19@us.af.mil::494f41c7-73ff-418e-8859-d33671ef3510" providerId="AD" clId="Web-{DC0AC92E-2871-4890-BE5C-4A6C1B215506}" dt="2025-07-03T11:59:40.384" v="113"/>
      <pc:docMkLst>
        <pc:docMk/>
      </pc:docMkLst>
      <pc:sldChg chg="modSp">
        <pc:chgData name="SCOTT, JEREMY T SSgt USAF AETC 97 LRS/LGRA" userId="S::jeremy.scott.19@us.af.mil::494f41c7-73ff-418e-8859-d33671ef3510" providerId="AD" clId="Web-{DC0AC92E-2871-4890-BE5C-4A6C1B215506}" dt="2025-07-03T11:54:06.632" v="7" actId="20577"/>
        <pc:sldMkLst>
          <pc:docMk/>
          <pc:sldMk cId="1340989959" sldId="420"/>
        </pc:sldMkLst>
        <pc:spChg chg="mod">
          <ac:chgData name="SCOTT, JEREMY T SSgt USAF AETC 97 LRS/LGRA" userId="S::jeremy.scott.19@us.af.mil::494f41c7-73ff-418e-8859-d33671ef3510" providerId="AD" clId="Web-{DC0AC92E-2871-4890-BE5C-4A6C1B215506}" dt="2025-07-03T11:54:06.632" v="7" actId="20577"/>
          <ac:spMkLst>
            <pc:docMk/>
            <pc:sldMk cId="1340989959" sldId="420"/>
            <ac:spMk id="144387" creationId="{00000000-0000-0000-0000-000000000000}"/>
          </ac:spMkLst>
        </pc:spChg>
      </pc:sldChg>
      <pc:sldChg chg="modSp">
        <pc:chgData name="SCOTT, JEREMY T SSgt USAF AETC 97 LRS/LGRA" userId="S::jeremy.scott.19@us.af.mil::494f41c7-73ff-418e-8859-d33671ef3510" providerId="AD" clId="Web-{DC0AC92E-2871-4890-BE5C-4A6C1B215506}" dt="2025-07-03T11:59:03.617" v="105"/>
        <pc:sldMkLst>
          <pc:docMk/>
          <pc:sldMk cId="679789493" sldId="421"/>
        </pc:sldMkLst>
        <pc:spChg chg="mod">
          <ac:chgData name="SCOTT, JEREMY T SSgt USAF AETC 97 LRS/LGRA" userId="S::jeremy.scott.19@us.af.mil::494f41c7-73ff-418e-8859-d33671ef3510" providerId="AD" clId="Web-{DC0AC92E-2871-4890-BE5C-4A6C1B215506}" dt="2025-07-03T11:55:17.901" v="33" actId="20577"/>
          <ac:spMkLst>
            <pc:docMk/>
            <pc:sldMk cId="679789493" sldId="421"/>
            <ac:spMk id="144387" creationId="{631D1BA8-4942-384A-83F0-426B3DFB2068}"/>
          </ac:spMkLst>
        </pc:spChg>
        <pc:graphicFrameChg chg="mod modGraphic">
          <ac:chgData name="SCOTT, JEREMY T SSgt USAF AETC 97 LRS/LGRA" userId="S::jeremy.scott.19@us.af.mil::494f41c7-73ff-418e-8859-d33671ef3510" providerId="AD" clId="Web-{DC0AC92E-2871-4890-BE5C-4A6C1B215506}" dt="2025-07-03T11:59:03.617" v="105"/>
          <ac:graphicFrameMkLst>
            <pc:docMk/>
            <pc:sldMk cId="679789493" sldId="421"/>
            <ac:graphicFrameMk id="2" creationId="{2DD26CEF-7CBB-0F97-1B7D-24E56FCAFE6C}"/>
          </ac:graphicFrameMkLst>
        </pc:graphicFrameChg>
      </pc:sldChg>
      <pc:sldChg chg="modSp">
        <pc:chgData name="SCOTT, JEREMY T SSgt USAF AETC 97 LRS/LGRA" userId="S::jeremy.scott.19@us.af.mil::494f41c7-73ff-418e-8859-d33671ef3510" providerId="AD" clId="Web-{DC0AC92E-2871-4890-BE5C-4A6C1B215506}" dt="2025-07-03T11:59:40.384" v="113"/>
        <pc:sldMkLst>
          <pc:docMk/>
          <pc:sldMk cId="3007669870" sldId="422"/>
        </pc:sldMkLst>
        <pc:spChg chg="mod">
          <ac:chgData name="SCOTT, JEREMY T SSgt USAF AETC 97 LRS/LGRA" userId="S::jeremy.scott.19@us.af.mil::494f41c7-73ff-418e-8859-d33671ef3510" providerId="AD" clId="Web-{DC0AC92E-2871-4890-BE5C-4A6C1B215506}" dt="2025-07-03T11:54:24.336" v="17" actId="20577"/>
          <ac:spMkLst>
            <pc:docMk/>
            <pc:sldMk cId="3007669870" sldId="422"/>
            <ac:spMk id="144387" creationId="{12B767DF-ADAD-B272-DD1E-AE1A6D4CD2A2}"/>
          </ac:spMkLst>
        </pc:spChg>
        <pc:graphicFrameChg chg="mod modGraphic">
          <ac:chgData name="SCOTT, JEREMY T SSgt USAF AETC 97 LRS/LGRA" userId="S::jeremy.scott.19@us.af.mil::494f41c7-73ff-418e-8859-d33671ef3510" providerId="AD" clId="Web-{DC0AC92E-2871-4890-BE5C-4A6C1B215506}" dt="2025-07-03T11:59:40.384" v="113"/>
          <ac:graphicFrameMkLst>
            <pc:docMk/>
            <pc:sldMk cId="3007669870" sldId="422"/>
            <ac:graphicFrameMk id="2" creationId="{A633717A-2534-9541-39F9-0E8F80D17711}"/>
          </ac:graphicFrameMkLst>
        </pc:graphicFrameChg>
      </pc:sldChg>
    </pc:docChg>
  </pc:docChgLst>
  <pc:docChgLst>
    <pc:chgData name="CLACK, CHRISTIAN D SSgt USAF AETC 97 LRS/LGRA" userId="511dc51c-d3e1-4abf-93ff-a8c8d607e93c" providerId="ADAL" clId="{AA5FBF61-0651-4075-A5C7-998F94BE2A01}"/>
    <pc:docChg chg="modSld">
      <pc:chgData name="CLACK, CHRISTIAN D SSgt USAF AETC 97 LRS/LGRA" userId="511dc51c-d3e1-4abf-93ff-a8c8d607e93c" providerId="ADAL" clId="{AA5FBF61-0651-4075-A5C7-998F94BE2A01}" dt="2025-06-09T12:31:44.560" v="35" actId="20577"/>
      <pc:docMkLst>
        <pc:docMk/>
      </pc:docMkLst>
      <pc:sldChg chg="modSp mod">
        <pc:chgData name="CLACK, CHRISTIAN D SSgt USAF AETC 97 LRS/LGRA" userId="511dc51c-d3e1-4abf-93ff-a8c8d607e93c" providerId="ADAL" clId="{AA5FBF61-0651-4075-A5C7-998F94BE2A01}" dt="2025-06-09T12:30:44.974" v="7" actId="20577"/>
        <pc:sldMkLst>
          <pc:docMk/>
          <pc:sldMk cId="1340989959" sldId="420"/>
        </pc:sldMkLst>
        <pc:spChg chg="mod">
          <ac:chgData name="CLACK, CHRISTIAN D SSgt USAF AETC 97 LRS/LGRA" userId="511dc51c-d3e1-4abf-93ff-a8c8d607e93c" providerId="ADAL" clId="{AA5FBF61-0651-4075-A5C7-998F94BE2A01}" dt="2025-06-09T12:30:44.974" v="7" actId="20577"/>
          <ac:spMkLst>
            <pc:docMk/>
            <pc:sldMk cId="1340989959" sldId="420"/>
            <ac:spMk id="144387" creationId="{00000000-0000-0000-0000-000000000000}"/>
          </ac:spMkLst>
        </pc:spChg>
      </pc:sldChg>
      <pc:sldChg chg="modSp mod">
        <pc:chgData name="CLACK, CHRISTIAN D SSgt USAF AETC 97 LRS/LGRA" userId="511dc51c-d3e1-4abf-93ff-a8c8d607e93c" providerId="ADAL" clId="{AA5FBF61-0651-4075-A5C7-998F94BE2A01}" dt="2025-06-09T12:31:44.560" v="35" actId="20577"/>
        <pc:sldMkLst>
          <pc:docMk/>
          <pc:sldMk cId="679789493" sldId="421"/>
        </pc:sldMkLst>
        <pc:spChg chg="mod">
          <ac:chgData name="CLACK, CHRISTIAN D SSgt USAF AETC 97 LRS/LGRA" userId="511dc51c-d3e1-4abf-93ff-a8c8d607e93c" providerId="ADAL" clId="{AA5FBF61-0651-4075-A5C7-998F94BE2A01}" dt="2025-06-09T12:31:44.560" v="35" actId="20577"/>
          <ac:spMkLst>
            <pc:docMk/>
            <pc:sldMk cId="679789493" sldId="421"/>
            <ac:spMk id="144387" creationId="{631D1BA8-4942-384A-83F0-426B3DFB2068}"/>
          </ac:spMkLst>
        </pc:spChg>
      </pc:sldChg>
      <pc:sldChg chg="modSp mod">
        <pc:chgData name="CLACK, CHRISTIAN D SSgt USAF AETC 97 LRS/LGRA" userId="511dc51c-d3e1-4abf-93ff-a8c8d607e93c" providerId="ADAL" clId="{AA5FBF61-0651-4075-A5C7-998F94BE2A01}" dt="2025-06-09T12:31:08.472" v="20" actId="20577"/>
        <pc:sldMkLst>
          <pc:docMk/>
          <pc:sldMk cId="3007669870" sldId="422"/>
        </pc:sldMkLst>
        <pc:spChg chg="mod">
          <ac:chgData name="CLACK, CHRISTIAN D SSgt USAF AETC 97 LRS/LGRA" userId="511dc51c-d3e1-4abf-93ff-a8c8d607e93c" providerId="ADAL" clId="{AA5FBF61-0651-4075-A5C7-998F94BE2A01}" dt="2025-06-09T12:31:08.472" v="20" actId="20577"/>
          <ac:spMkLst>
            <pc:docMk/>
            <pc:sldMk cId="3007669870" sldId="422"/>
            <ac:spMk id="144387" creationId="{12B767DF-ADAD-B272-DD1E-AE1A6D4CD2A2}"/>
          </ac:spMkLst>
        </pc:spChg>
      </pc:sldChg>
    </pc:docChg>
  </pc:docChgLst>
  <pc:docChgLst>
    <pc:chgData name="CLACK, CHRISTIAN D SSgt USAF AETC 97 LRS/LGRA" userId="511dc51c-d3e1-4abf-93ff-a8c8d607e93c" providerId="ADAL" clId="{0995218B-FF97-4606-B8F6-158B664C7CDB}"/>
    <pc:docChg chg="modSld sldOrd">
      <pc:chgData name="CLACK, CHRISTIAN D SSgt USAF AETC 97 LRS/LGRA" userId="511dc51c-d3e1-4abf-93ff-a8c8d607e93c" providerId="ADAL" clId="{0995218B-FF97-4606-B8F6-158B664C7CDB}" dt="2025-06-12T15:53:31.813" v="49" actId="20577"/>
      <pc:docMkLst>
        <pc:docMk/>
      </pc:docMkLst>
      <pc:sldChg chg="ord">
        <pc:chgData name="CLACK, CHRISTIAN D SSgt USAF AETC 97 LRS/LGRA" userId="511dc51c-d3e1-4abf-93ff-a8c8d607e93c" providerId="ADAL" clId="{0995218B-FF97-4606-B8F6-158B664C7CDB}" dt="2025-06-12T15:53:14.745" v="36"/>
        <pc:sldMkLst>
          <pc:docMk/>
          <pc:sldMk cId="1340989959" sldId="420"/>
        </pc:sldMkLst>
      </pc:sldChg>
      <pc:sldChg chg="modSp mod ord">
        <pc:chgData name="CLACK, CHRISTIAN D SSgt USAF AETC 97 LRS/LGRA" userId="511dc51c-d3e1-4abf-93ff-a8c8d607e93c" providerId="ADAL" clId="{0995218B-FF97-4606-B8F6-158B664C7CDB}" dt="2025-06-12T15:53:31.813" v="49" actId="20577"/>
        <pc:sldMkLst>
          <pc:docMk/>
          <pc:sldMk cId="679789493" sldId="421"/>
        </pc:sldMkLst>
        <pc:spChg chg="mod">
          <ac:chgData name="CLACK, CHRISTIAN D SSgt USAF AETC 97 LRS/LGRA" userId="511dc51c-d3e1-4abf-93ff-a8c8d607e93c" providerId="ADAL" clId="{0995218B-FF97-4606-B8F6-158B664C7CDB}" dt="2025-06-12T15:53:31.813" v="49" actId="20577"/>
          <ac:spMkLst>
            <pc:docMk/>
            <pc:sldMk cId="679789493" sldId="421"/>
            <ac:spMk id="144387" creationId="{631D1BA8-4942-384A-83F0-426B3DFB2068}"/>
          </ac:spMkLst>
        </pc:spChg>
        <pc:graphicFrameChg chg="modGraphic">
          <ac:chgData name="CLACK, CHRISTIAN D SSgt USAF AETC 97 LRS/LGRA" userId="511dc51c-d3e1-4abf-93ff-a8c8d607e93c" providerId="ADAL" clId="{0995218B-FF97-4606-B8F6-158B664C7CDB}" dt="2025-06-06T12:21:45.451" v="34" actId="20577"/>
          <ac:graphicFrameMkLst>
            <pc:docMk/>
            <pc:sldMk cId="679789493" sldId="421"/>
            <ac:graphicFrameMk id="2" creationId="{2DD26CEF-7CBB-0F97-1B7D-24E56FCAFE6C}"/>
          </ac:graphicFrameMkLst>
        </pc:graphicFrameChg>
      </pc:sldChg>
      <pc:sldChg chg="modSp mod ord">
        <pc:chgData name="CLACK, CHRISTIAN D SSgt USAF AETC 97 LRS/LGRA" userId="511dc51c-d3e1-4abf-93ff-a8c8d607e93c" providerId="ADAL" clId="{0995218B-FF97-4606-B8F6-158B664C7CDB}" dt="2025-06-12T15:53:16.095" v="38"/>
        <pc:sldMkLst>
          <pc:docMk/>
          <pc:sldMk cId="3007669870" sldId="422"/>
        </pc:sldMkLst>
        <pc:spChg chg="mod">
          <ac:chgData name="CLACK, CHRISTIAN D SSgt USAF AETC 97 LRS/LGRA" userId="511dc51c-d3e1-4abf-93ff-a8c8d607e93c" providerId="ADAL" clId="{0995218B-FF97-4606-B8F6-158B664C7CDB}" dt="2025-06-05T13:50:19.224" v="14" actId="20577"/>
          <ac:spMkLst>
            <pc:docMk/>
            <pc:sldMk cId="3007669870" sldId="422"/>
            <ac:spMk id="144387" creationId="{12B767DF-ADAD-B272-DD1E-AE1A6D4CD2A2}"/>
          </ac:spMkLst>
        </pc:spChg>
      </pc:sldChg>
    </pc:docChg>
  </pc:docChgLst>
  <pc:docChgLst>
    <pc:chgData name="CLACK, CHRISTIAN D SSgt USAF AETC 97 LRS/LGRA" userId="511dc51c-d3e1-4abf-93ff-a8c8d607e93c" providerId="ADAL" clId="{8444BB2C-30F7-458B-99F2-9AECDD8BE3E1}"/>
    <pc:docChg chg="modSld sldOrd">
      <pc:chgData name="CLACK, CHRISTIAN D SSgt USAF AETC 97 LRS/LGRA" userId="511dc51c-d3e1-4abf-93ff-a8c8d607e93c" providerId="ADAL" clId="{8444BB2C-30F7-458B-99F2-9AECDD8BE3E1}" dt="2025-06-23T18:15:07.107" v="70"/>
      <pc:docMkLst>
        <pc:docMk/>
      </pc:docMkLst>
      <pc:sldChg chg="modSp mod ord">
        <pc:chgData name="CLACK, CHRISTIAN D SSgt USAF AETC 97 LRS/LGRA" userId="511dc51c-d3e1-4abf-93ff-a8c8d607e93c" providerId="ADAL" clId="{8444BB2C-30F7-458B-99F2-9AECDD8BE3E1}" dt="2025-06-23T18:14:56.413" v="66"/>
        <pc:sldMkLst>
          <pc:docMk/>
          <pc:sldMk cId="1340989959" sldId="420"/>
        </pc:sldMkLst>
        <pc:spChg chg="mod">
          <ac:chgData name="CLACK, CHRISTIAN D SSgt USAF AETC 97 LRS/LGRA" userId="511dc51c-d3e1-4abf-93ff-a8c8d607e93c" providerId="ADAL" clId="{8444BB2C-30F7-458B-99F2-9AECDD8BE3E1}" dt="2025-06-23T11:55:59.188" v="21" actId="20577"/>
          <ac:spMkLst>
            <pc:docMk/>
            <pc:sldMk cId="1340989959" sldId="420"/>
            <ac:spMk id="144387" creationId="{00000000-0000-0000-0000-000000000000}"/>
          </ac:spMkLst>
        </pc:spChg>
      </pc:sldChg>
      <pc:sldChg chg="modSp mod ord">
        <pc:chgData name="CLACK, CHRISTIAN D SSgt USAF AETC 97 LRS/LGRA" userId="511dc51c-d3e1-4abf-93ff-a8c8d607e93c" providerId="ADAL" clId="{8444BB2C-30F7-458B-99F2-9AECDD8BE3E1}" dt="2025-06-23T18:15:07.107" v="70"/>
        <pc:sldMkLst>
          <pc:docMk/>
          <pc:sldMk cId="679789493" sldId="421"/>
        </pc:sldMkLst>
        <pc:spChg chg="mod">
          <ac:chgData name="CLACK, CHRISTIAN D SSgt USAF AETC 97 LRS/LGRA" userId="511dc51c-d3e1-4abf-93ff-a8c8d607e93c" providerId="ADAL" clId="{8444BB2C-30F7-458B-99F2-9AECDD8BE3E1}" dt="2025-06-23T11:55:53.294" v="17" actId="20577"/>
          <ac:spMkLst>
            <pc:docMk/>
            <pc:sldMk cId="679789493" sldId="421"/>
            <ac:spMk id="144387" creationId="{631D1BA8-4942-384A-83F0-426B3DFB2068}"/>
          </ac:spMkLst>
        </pc:spChg>
      </pc:sldChg>
      <pc:sldChg chg="modSp mod ord">
        <pc:chgData name="CLACK, CHRISTIAN D SSgt USAF AETC 97 LRS/LGRA" userId="511dc51c-d3e1-4abf-93ff-a8c8d607e93c" providerId="ADAL" clId="{8444BB2C-30F7-458B-99F2-9AECDD8BE3E1}" dt="2025-06-23T18:14:58.139" v="68"/>
        <pc:sldMkLst>
          <pc:docMk/>
          <pc:sldMk cId="3007669870" sldId="422"/>
        </pc:sldMkLst>
        <pc:spChg chg="mod">
          <ac:chgData name="CLACK, CHRISTIAN D SSgt USAF AETC 97 LRS/LGRA" userId="511dc51c-d3e1-4abf-93ff-a8c8d607e93c" providerId="ADAL" clId="{8444BB2C-30F7-458B-99F2-9AECDD8BE3E1}" dt="2025-06-23T11:57:26.127" v="64" actId="20577"/>
          <ac:spMkLst>
            <pc:docMk/>
            <pc:sldMk cId="3007669870" sldId="422"/>
            <ac:spMk id="144387" creationId="{12B767DF-ADAD-B272-DD1E-AE1A6D4CD2A2}"/>
          </ac:spMkLst>
        </pc:spChg>
        <pc:graphicFrameChg chg="modGraphic">
          <ac:chgData name="CLACK, CHRISTIAN D SSgt USAF AETC 97 LRS/LGRA" userId="511dc51c-d3e1-4abf-93ff-a8c8d607e93c" providerId="ADAL" clId="{8444BB2C-30F7-458B-99F2-9AECDD8BE3E1}" dt="2025-06-23T11:56:19.691" v="60" actId="20577"/>
          <ac:graphicFrameMkLst>
            <pc:docMk/>
            <pc:sldMk cId="3007669870" sldId="422"/>
            <ac:graphicFrameMk id="2" creationId="{A633717A-2534-9541-39F9-0E8F80D17711}"/>
          </ac:graphicFrameMkLst>
        </pc:graphicFrameChg>
      </pc:sldChg>
    </pc:docChg>
  </pc:docChgLst>
  <pc:docChgLst>
    <pc:chgData name="CLACK, CHRISTIAN D SSgt USAF AETC 97 LRS/LGRA" userId="511dc51c-d3e1-4abf-93ff-a8c8d607e93c" providerId="ADAL" clId="{C27FCA66-9E66-4420-AF65-EE958D7056B5}"/>
    <pc:docChg chg="modSld sldOrd">
      <pc:chgData name="CLACK, CHRISTIAN D SSgt USAF AETC 97 LRS/LGRA" userId="511dc51c-d3e1-4abf-93ff-a8c8d607e93c" providerId="ADAL" clId="{C27FCA66-9E66-4420-AF65-EE958D7056B5}" dt="2025-06-24T12:48:59.762" v="73" actId="20577"/>
      <pc:docMkLst>
        <pc:docMk/>
      </pc:docMkLst>
      <pc:sldChg chg="modSp mod ord">
        <pc:chgData name="CLACK, CHRISTIAN D SSgt USAF AETC 97 LRS/LGRA" userId="511dc51c-d3e1-4abf-93ff-a8c8d607e93c" providerId="ADAL" clId="{C27FCA66-9E66-4420-AF65-EE958D7056B5}" dt="2025-06-24T12:45:30.543" v="24"/>
        <pc:sldMkLst>
          <pc:docMk/>
          <pc:sldMk cId="1340989959" sldId="420"/>
        </pc:sldMkLst>
        <pc:spChg chg="mod">
          <ac:chgData name="CLACK, CHRISTIAN D SSgt USAF AETC 97 LRS/LGRA" userId="511dc51c-d3e1-4abf-93ff-a8c8d607e93c" providerId="ADAL" clId="{C27FCA66-9E66-4420-AF65-EE958D7056B5}" dt="2025-06-11T13:18:18.403" v="13" actId="20577"/>
          <ac:spMkLst>
            <pc:docMk/>
            <pc:sldMk cId="1340989959" sldId="420"/>
            <ac:spMk id="144387" creationId="{00000000-0000-0000-0000-000000000000}"/>
          </ac:spMkLst>
        </pc:spChg>
      </pc:sldChg>
      <pc:sldChg chg="modSp mod ord">
        <pc:chgData name="CLACK, CHRISTIAN D SSgt USAF AETC 97 LRS/LGRA" userId="511dc51c-d3e1-4abf-93ff-a8c8d607e93c" providerId="ADAL" clId="{C27FCA66-9E66-4420-AF65-EE958D7056B5}" dt="2025-06-24T12:48:59.762" v="73" actId="20577"/>
        <pc:sldMkLst>
          <pc:docMk/>
          <pc:sldMk cId="679789493" sldId="421"/>
        </pc:sldMkLst>
        <pc:spChg chg="mod">
          <ac:chgData name="CLACK, CHRISTIAN D SSgt USAF AETC 97 LRS/LGRA" userId="511dc51c-d3e1-4abf-93ff-a8c8d607e93c" providerId="ADAL" clId="{C27FCA66-9E66-4420-AF65-EE958D7056B5}" dt="2025-06-24T12:45:48.565" v="42" actId="20577"/>
          <ac:spMkLst>
            <pc:docMk/>
            <pc:sldMk cId="679789493" sldId="421"/>
            <ac:spMk id="144387" creationId="{631D1BA8-4942-384A-83F0-426B3DFB2068}"/>
          </ac:spMkLst>
        </pc:spChg>
        <pc:graphicFrameChg chg="modGraphic">
          <ac:chgData name="CLACK, CHRISTIAN D SSgt USAF AETC 97 LRS/LGRA" userId="511dc51c-d3e1-4abf-93ff-a8c8d607e93c" providerId="ADAL" clId="{C27FCA66-9E66-4420-AF65-EE958D7056B5}" dt="2025-06-24T12:48:59.762" v="73" actId="20577"/>
          <ac:graphicFrameMkLst>
            <pc:docMk/>
            <pc:sldMk cId="679789493" sldId="421"/>
            <ac:graphicFrameMk id="2" creationId="{2DD26CEF-7CBB-0F97-1B7D-24E56FCAFE6C}"/>
          </ac:graphicFrameMkLst>
        </pc:graphicFrameChg>
      </pc:sldChg>
      <pc:sldChg chg="modSp mod">
        <pc:chgData name="CLACK, CHRISTIAN D SSgt USAF AETC 97 LRS/LGRA" userId="511dc51c-d3e1-4abf-93ff-a8c8d607e93c" providerId="ADAL" clId="{C27FCA66-9E66-4420-AF65-EE958D7056B5}" dt="2025-06-11T13:18:31.748" v="22" actId="20577"/>
        <pc:sldMkLst>
          <pc:docMk/>
          <pc:sldMk cId="3007669870" sldId="422"/>
        </pc:sldMkLst>
        <pc:spChg chg="mod">
          <ac:chgData name="CLACK, CHRISTIAN D SSgt USAF AETC 97 LRS/LGRA" userId="511dc51c-d3e1-4abf-93ff-a8c8d607e93c" providerId="ADAL" clId="{C27FCA66-9E66-4420-AF65-EE958D7056B5}" dt="2025-06-11T13:18:31.748" v="22" actId="20577"/>
          <ac:spMkLst>
            <pc:docMk/>
            <pc:sldMk cId="3007669870" sldId="422"/>
            <ac:spMk id="144387" creationId="{12B767DF-ADAD-B272-DD1E-AE1A6D4CD2A2}"/>
          </ac:spMkLst>
        </pc:spChg>
      </pc:sldChg>
    </pc:docChg>
  </pc:docChgLst>
  <pc:docChgLst>
    <pc:chgData name="CLACK, CHRISTIAN D SSgt USAF AETC 97 LRS/LGRA" userId="511dc51c-d3e1-4abf-93ff-a8c8d607e93c" providerId="ADAL" clId="{70BB9A06-1688-438E-B3C6-B07D24428602}"/>
    <pc:docChg chg="modSld sldOrd">
      <pc:chgData name="CLACK, CHRISTIAN D SSgt USAF AETC 97 LRS/LGRA" userId="511dc51c-d3e1-4abf-93ff-a8c8d607e93c" providerId="ADAL" clId="{70BB9A06-1688-438E-B3C6-B07D24428602}" dt="2025-05-29T18:33:40.328" v="16" actId="20577"/>
      <pc:docMkLst>
        <pc:docMk/>
      </pc:docMkLst>
      <pc:sldChg chg="modSp mod">
        <pc:chgData name="CLACK, CHRISTIAN D SSgt USAF AETC 97 LRS/LGRA" userId="511dc51c-d3e1-4abf-93ff-a8c8d607e93c" providerId="ADAL" clId="{70BB9A06-1688-438E-B3C6-B07D24428602}" dt="2025-05-29T18:33:40.328" v="16" actId="20577"/>
        <pc:sldMkLst>
          <pc:docMk/>
          <pc:sldMk cId="1340989959" sldId="420"/>
        </pc:sldMkLst>
      </pc:sldChg>
      <pc:sldChg chg="ord">
        <pc:chgData name="CLACK, CHRISTIAN D SSgt USAF AETC 97 LRS/LGRA" userId="511dc51c-d3e1-4abf-93ff-a8c8d607e93c" providerId="ADAL" clId="{70BB9A06-1688-438E-B3C6-B07D24428602}" dt="2025-05-29T18:33:23.265" v="3"/>
        <pc:sldMkLst>
          <pc:docMk/>
          <pc:sldMk cId="679789493" sldId="421"/>
        </pc:sldMkLst>
      </pc:sldChg>
      <pc:sldChg chg="ord">
        <pc:chgData name="CLACK, CHRISTIAN D SSgt USAF AETC 97 LRS/LGRA" userId="511dc51c-d3e1-4abf-93ff-a8c8d607e93c" providerId="ADAL" clId="{70BB9A06-1688-438E-B3C6-B07D24428602}" dt="2025-05-29T18:33:21.749" v="1"/>
        <pc:sldMkLst>
          <pc:docMk/>
          <pc:sldMk cId="3007669870" sldId="42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7" y="0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r">
              <a:defRPr sz="1300"/>
            </a:lvl1pPr>
          </a:lstStyle>
          <a:p>
            <a:fld id="{CB508FD1-FFDF-49C8-97D6-1616D11B03C3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" y="8829675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7" y="8829675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r">
              <a:defRPr sz="1300"/>
            </a:lvl1pPr>
          </a:lstStyle>
          <a:p>
            <a:fld id="{7017BB6E-4C1A-4BE7-8C3B-92EA0DD132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88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37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74" y="37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403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35" y="4415793"/>
            <a:ext cx="5140960" cy="1239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40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002313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  <a:spAutoFit/>
          </a:bodyPr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440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74" y="9002313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300"/>
            </a:lvl1pPr>
          </a:lstStyle>
          <a:p>
            <a:fld id="{8E8D7969-19E1-4833-AC6C-B9EFB44C1B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08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1</a:t>
            </a:fld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72655-BD9A-57E2-1325-5FBAF1B2F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7EB10084-08FB-3133-4C03-3A387028EB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2</a:t>
            </a:fld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EDE085-040D-11BE-F68B-18DB283C0F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59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A7509-D46D-3D60-FD49-A3EB64374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8FB8C96-29A2-8247-1779-0CF7274A23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3</a:t>
            </a:fld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4BD6E0-623B-C34F-F2EB-A61F243E6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62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12CB1-1BC3-4DA1-B029-911ED91F0F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AD84F-B779-4EB2-A48C-CB11CE8A4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DAF0D-CDD0-48ED-9C58-C5EAA7930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92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69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32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93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77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56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FE6FD-8D75-49A8-87E3-45B4CE3D93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60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09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309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86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BC83E-9D5D-41D1-A87C-920ECA1AD7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98A21-BB32-4A74-9385-2242592BB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D23A2-7851-45F6-B8F8-DB2F457C43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88A62-53B6-4615-8414-5A1AEFCB75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35E3F-D1D4-401A-9BA3-5CD59CED9C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8D13-BBA5-436A-82A9-672885BCD9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D6D0-9FE4-4E86-BA17-5BD1C2B87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CC4C47-92B7-423A-96A0-DC4DD807E04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 advClick="0" advTm="10000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CF0A-0660-4D5C-AA51-D9C0920BAC52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4A291-7AD1-4CF6-A59F-12C000F0CA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b="1" dirty="0">
                <a:solidFill>
                  <a:schemeClr val="bg1"/>
                </a:solidFill>
                <a:latin typeface="Bodoni MT"/>
              </a:rPr>
              <a:t>WEDNESDAY</a:t>
            </a:r>
            <a:r>
              <a:rPr lang="en-US" sz="2400" b="1" dirty="0">
                <a:solidFill>
                  <a:schemeClr val="bg1"/>
                </a:solidFill>
                <a:latin typeface="Bodoni MT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Bodoni MT"/>
              </a:rPr>
              <a:t>JULY 9, 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960247"/>
              </p:ext>
            </p:extLst>
          </p:nvPr>
        </p:nvGraphicFramePr>
        <p:xfrm>
          <a:off x="495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4400" y="76200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89959"/>
      </p:ext>
    </p:extLst>
  </p:cSld>
  <p:clrMapOvr>
    <a:masterClrMapping/>
  </p:clrMapOvr>
  <p:transition advClick="0" advTm="15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9A98B-1EBF-7FAC-4B5F-EF8A07BF8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12B767DF-ADAD-B272-DD1E-AE1A6D4CD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/>
              </a:rPr>
              <a:t>DEPARTURES FROM: ALTUS AFB, THURSDAY, JULY 10,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8430F1-2FB9-F34D-67C8-9149ECBD0233}"/>
              </a:ext>
            </a:extLst>
          </p:cNvPr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F3872BC-18C7-1B68-CF48-84E1E72B54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4400" y="53118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D867763-8342-44A1-6DFA-451CEF662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A633717A-2534-9541-39F9-0E8F80D17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998397"/>
              </p:ext>
            </p:extLst>
          </p:nvPr>
        </p:nvGraphicFramePr>
        <p:xfrm>
          <a:off x="495300" y="1905000"/>
          <a:ext cx="8153400" cy="10867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44662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260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0830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PATRICK SFB</a:t>
                      </a:r>
                    </a:p>
                    <a:p>
                      <a:pPr lvl="0" algn="ctr">
                        <a:buNone/>
                      </a:pPr>
                      <a:r>
                        <a:rPr lang="en-US" dirty="0"/>
                        <a:t>PATRICK SFB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</a:t>
                      </a:r>
                    </a:p>
                    <a:p>
                      <a:pPr lvl="0" algn="ctr"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669870"/>
      </p:ext>
    </p:extLst>
  </p:cSld>
  <p:clrMapOvr>
    <a:masterClrMapping/>
  </p:clrMapOvr>
  <p:transition advClick="0" advTm="15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DE363-F2F7-CFD4-E547-F1AAF93FC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631D1BA8-4942-384A-83F0-426B3DFB2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b="1" dirty="0">
                <a:solidFill>
                  <a:schemeClr val="bg1"/>
                </a:solidFill>
                <a:latin typeface="Bodoni MT"/>
              </a:rPr>
              <a:t>FRIDAY, JULY 11,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2172F-25EF-6029-B70C-923FD98C20CF}"/>
              </a:ext>
            </a:extLst>
          </p:cNvPr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8168FD-D82D-033A-7BB4-EB0BF791D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90600" y="76200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2DBFF1-032C-AF1E-5D88-5B8778135F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2DD26CEF-7CBB-0F97-1B7D-24E56FCAF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287590"/>
              </p:ext>
            </p:extLst>
          </p:nvPr>
        </p:nvGraphicFramePr>
        <p:xfrm>
          <a:off x="495300" y="1981200"/>
          <a:ext cx="8153400" cy="10649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21518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9921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789493"/>
      </p:ext>
    </p:extLst>
  </p:cSld>
  <p:clrMapOvr>
    <a:masterClrMapping/>
  </p:clrMapOvr>
  <p:transition advClick="0" advTm="15000">
    <p:dissolv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1BA2064AAA874FBB85874ED003808E" ma:contentTypeVersion="18" ma:contentTypeDescription="Create a new document." ma:contentTypeScope="" ma:versionID="f7280adbd76ae2c76725e8fb23e656ce">
  <xsd:schema xmlns:xsd="http://www.w3.org/2001/XMLSchema" xmlns:xs="http://www.w3.org/2001/XMLSchema" xmlns:p="http://schemas.microsoft.com/office/2006/metadata/properties" xmlns:ns1="http://schemas.microsoft.com/sharepoint/v3" xmlns:ns2="be35f766-e002-47ea-b188-c5463a519980" xmlns:ns3="f39c5930-6684-49a0-8e34-1fd418a30c9c" targetNamespace="http://schemas.microsoft.com/office/2006/metadata/properties" ma:root="true" ma:fieldsID="e99d81b4823307d500adc15dcccc9a99" ns1:_="" ns2:_="" ns3:_="">
    <xsd:import namespace="http://schemas.microsoft.com/sharepoint/v3"/>
    <xsd:import namespace="be35f766-e002-47ea-b188-c5463a519980"/>
    <xsd:import namespace="f39c5930-6684-49a0-8e34-1fd418a30c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5f766-e002-47ea-b188-c5463a519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c5930-6684-49a0-8e34-1fd418a30c9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f34cbcd-e8f4-495d-8577-6e52341fe08e}" ma:internalName="TaxCatchAll" ma:showField="CatchAllData" ma:web="f39c5930-6684-49a0-8e34-1fd418a30c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be35f766-e002-47ea-b188-c5463a519980">
      <Terms xmlns="http://schemas.microsoft.com/office/infopath/2007/PartnerControls"/>
    </lcf76f155ced4ddcb4097134ff3c332f>
    <TaxCatchAll xmlns="f39c5930-6684-49a0-8e34-1fd418a30c9c" xsi:nil="true"/>
  </documentManagement>
</p:properties>
</file>

<file path=customXml/itemProps1.xml><?xml version="1.0" encoding="utf-8"?>
<ds:datastoreItem xmlns:ds="http://schemas.openxmlformats.org/officeDocument/2006/customXml" ds:itemID="{5EEFFBE3-C5E8-4423-9BB9-2C8349ED8093}">
  <ds:schemaRefs>
    <ds:schemaRef ds:uri="be35f766-e002-47ea-b188-c5463a519980"/>
    <ds:schemaRef ds:uri="f39c5930-6684-49a0-8e34-1fd418a30c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E99B09E-636C-4C19-80FE-74B14CDB94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A32A23-8FF0-462E-825C-2B0567AE214C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  <ds:schemaRef ds:uri="be35f766-e002-47ea-b188-c5463a519980"/>
    <ds:schemaRef ds:uri="http://schemas.microsoft.com/office/2006/documentManagement/types"/>
    <ds:schemaRef ds:uri="http://purl.org/dc/terms/"/>
    <ds:schemaRef ds:uri="http://schemas.microsoft.com/office/infopath/2007/PartnerControls"/>
    <ds:schemaRef ds:uri="f39c5930-6684-49a0-8e34-1fd418a30c9c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</TotalTime>
  <Words>125</Words>
  <Application>Microsoft Office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Blank Presentation</vt:lpstr>
      <vt:lpstr>Custom Design</vt:lpstr>
      <vt:lpstr>PowerPoint Presentation</vt:lpstr>
      <vt:lpstr>PowerPoint Presentation</vt:lpstr>
      <vt:lpstr>PowerPoint Presentation</vt:lpstr>
    </vt:vector>
  </TitlesOfParts>
  <Company>TRI-COR Industries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gettysjc</dc:creator>
  <cp:lastModifiedBy>CLACK, CHRISTIAN D SSgt USAF AETC 97 LRS/LGRA</cp:lastModifiedBy>
  <cp:revision>27</cp:revision>
  <cp:lastPrinted>2016-10-04T10:01:59Z</cp:lastPrinted>
  <dcterms:created xsi:type="dcterms:W3CDTF">1999-04-02T23:01:07Z</dcterms:created>
  <dcterms:modified xsi:type="dcterms:W3CDTF">2025-07-03T11:59:50Z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0x0101003D1BA2064AAA874FBB85874ED003808E</vt:lpwstr>
  </property>
  <property fmtid="{D5CDD505-2E9C-101B-9397-08002B2CF9AE}" pid="3" name="MediaServiceImageTags">
    <vt:lpwstr/>
  </property>
</Properties>
</file>